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gyhoHPVOoOQf2m4RjcesNQ7eAC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1da52a37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21da52a3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1da52a374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1da52a37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1da52a374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21da52a37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1da52a374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1da52a37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1da52a374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1da52a37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5000">
              <a:srgbClr val="FFFFFF"/>
            </a:gs>
            <a:gs pos="100000">
              <a:schemeClr val="accent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SanchezRI/FactoryAnalysis/tree/maste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362934"/>
            <a:ext cx="9144000" cy="28689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ru-RU"/>
              <a:t>Разработка программы для оценки эффективности технологического процесса производства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367645" y="5637228"/>
            <a:ext cx="11456710" cy="895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Работу выполнили студенты группы 5011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Пашков Д., Клевцов М., Булатников И., Хватов Д., Голубев М.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1da52a374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Визуализация </a:t>
            </a:r>
            <a:r>
              <a:rPr lang="ru-RU"/>
              <a:t>обработанных</a:t>
            </a:r>
            <a:r>
              <a:rPr lang="ru-RU"/>
              <a:t> данных. Поиск зависимостей</a:t>
            </a:r>
            <a:endParaRPr/>
          </a:p>
        </p:txBody>
      </p:sp>
      <p:pic>
        <p:nvPicPr>
          <p:cNvPr id="155" name="Google Shape;155;g321da52a37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90828"/>
            <a:ext cx="8341050" cy="500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21da52a374_0_0"/>
          <p:cNvSpPr txBox="1"/>
          <p:nvPr/>
        </p:nvSpPr>
        <p:spPr>
          <a:xfrm>
            <a:off x="9193150" y="1855850"/>
            <a:ext cx="3023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Выполнение</a:t>
            </a: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задачи линейной регрессии позволит более точно определить зависимости между параметрами модели.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1da52a374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Фактическое и предсказанное время выполнения работ</a:t>
            </a:r>
            <a:endParaRPr/>
          </a:p>
        </p:txBody>
      </p:sp>
      <p:pic>
        <p:nvPicPr>
          <p:cNvPr id="162" name="Google Shape;162;g321da52a374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781775"/>
            <a:ext cx="8103958" cy="48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321da52a374_0_6"/>
          <p:cNvSpPr txBox="1"/>
          <p:nvPr/>
        </p:nvSpPr>
        <p:spPr>
          <a:xfrm>
            <a:off x="9021000" y="2077075"/>
            <a:ext cx="3171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Построение предсказания поведения модели позволяет нам определить насколько точно решение будет функционировать для последующих данных в рамках выбранного производства.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 txBox="1"/>
          <p:nvPr>
            <p:ph type="title"/>
          </p:nvPr>
        </p:nvSpPr>
        <p:spPr>
          <a:xfrm>
            <a:off x="838200" y="13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Оптимизация системы склада</a:t>
            </a: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1778523" y="1813563"/>
            <a:ext cx="4110087" cy="3758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Увеличение количества погрузчиков</a:t>
            </a:r>
            <a:endParaRPr/>
          </a:p>
        </p:txBody>
      </p:sp>
      <p:sp>
        <p:nvSpPr>
          <p:cNvPr id="170" name="Google Shape;170;p7"/>
          <p:cNvSpPr/>
          <p:nvPr/>
        </p:nvSpPr>
        <p:spPr>
          <a:xfrm>
            <a:off x="1778523" y="2833466"/>
            <a:ext cx="4110087" cy="3758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Оптимизация процесса разгрузки</a:t>
            </a:r>
            <a:endParaRPr/>
          </a:p>
        </p:txBody>
      </p:sp>
      <p:sp>
        <p:nvSpPr>
          <p:cNvPr id="171" name="Google Shape;171;p7"/>
          <p:cNvSpPr/>
          <p:nvPr/>
        </p:nvSpPr>
        <p:spPr>
          <a:xfrm>
            <a:off x="1778522" y="3853369"/>
            <a:ext cx="4110087" cy="3758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Улучшение процесса сборки заказов</a:t>
            </a:r>
            <a:endParaRPr/>
          </a:p>
        </p:txBody>
      </p:sp>
      <p:pic>
        <p:nvPicPr>
          <p:cNvPr descr="Picture background" id="172" name="Google Shape;17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8536" y="4041275"/>
            <a:ext cx="6603208" cy="287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/>
          <p:nvPr>
            <p:ph type="title"/>
          </p:nvPr>
        </p:nvSpPr>
        <p:spPr>
          <a:xfrm>
            <a:off x="838200" y="13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Дополнительные меры оптимизации</a:t>
            </a:r>
            <a:endParaRPr/>
          </a:p>
        </p:txBody>
      </p:sp>
      <p:sp>
        <p:nvSpPr>
          <p:cNvPr id="178" name="Google Shape;178;p8"/>
          <p:cNvSpPr txBox="1"/>
          <p:nvPr/>
        </p:nvSpPr>
        <p:spPr>
          <a:xfrm>
            <a:off x="838200" y="1831024"/>
            <a:ext cx="222236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Мониторинг и Управление Загрузкой Доков</a:t>
            </a:r>
            <a:endParaRPr/>
          </a:p>
        </p:txBody>
      </p:sp>
      <p:sp>
        <p:nvSpPr>
          <p:cNvPr id="179" name="Google Shape;179;p8"/>
          <p:cNvSpPr txBox="1"/>
          <p:nvPr/>
        </p:nvSpPr>
        <p:spPr>
          <a:xfrm>
            <a:off x="3060568" y="1831024"/>
            <a:ext cx="29010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Автоматизация Процессов</a:t>
            </a:r>
            <a:endParaRPr/>
          </a:p>
        </p:txBody>
      </p:sp>
      <p:sp>
        <p:nvSpPr>
          <p:cNvPr id="180" name="Google Shape;180;p8"/>
          <p:cNvSpPr txBox="1"/>
          <p:nvPr/>
        </p:nvSpPr>
        <p:spPr>
          <a:xfrm>
            <a:off x="838200" y="3641982"/>
            <a:ext cx="25145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Оптимизация Распределения Грузовиков</a:t>
            </a:r>
            <a:endParaRPr/>
          </a:p>
        </p:txBody>
      </p:sp>
      <p:sp>
        <p:nvSpPr>
          <p:cNvPr id="181" name="Google Shape;181;p8"/>
          <p:cNvSpPr txBox="1"/>
          <p:nvPr/>
        </p:nvSpPr>
        <p:spPr>
          <a:xfrm>
            <a:off x="3060568" y="3641982"/>
            <a:ext cx="25145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Обучение Персонала</a:t>
            </a:r>
            <a:endParaRPr/>
          </a:p>
        </p:txBody>
      </p:sp>
      <p:pic>
        <p:nvPicPr>
          <p:cNvPr descr="Picture background" id="182" name="Google Shape;18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3032929"/>
            <a:ext cx="5795834" cy="3622396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/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Заключение</a:t>
            </a:r>
            <a:endParaRPr/>
          </a:p>
        </p:txBody>
      </p:sp>
      <p:sp>
        <p:nvSpPr>
          <p:cNvPr id="188" name="Google Shape;188;p9"/>
          <p:cNvSpPr txBox="1"/>
          <p:nvPr/>
        </p:nvSpPr>
        <p:spPr>
          <a:xfrm>
            <a:off x="838200" y="1640237"/>
            <a:ext cx="5796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Оптимизация системы склада на основе анализа входных и параметров позволяет повысить производительность, снизить затраты и улучшить общую эффективность работы. Предложенные меры по увеличению количества погрузчиков, оптимизации процессов разгрузки и сборки заказов, а также внедрению автоматизированных систем могут стать основой для дальнейшего улучшения работы склада. Важно продолжать мониторинг и анализ работы склада, чтобы своевременно выявлять и устранять узкие места.</a:t>
            </a:r>
            <a:endParaRPr/>
          </a:p>
        </p:txBody>
      </p:sp>
      <p:pic>
        <p:nvPicPr>
          <p:cNvPr descr="DataLife Engine &gt; Версия для печати &gt; Заключение" id="189" name="Google Shape;18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0676" y="2284049"/>
            <a:ext cx="4635759" cy="4166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/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Цель, задачи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838200" y="1825625"/>
            <a:ext cx="578653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ru-RU"/>
              <a:t>Цель:</a:t>
            </a:r>
            <a:r>
              <a:rPr lang="ru-RU"/>
              <a:t> Автоматизация обработки и анализа данных системы склада.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ru-RU"/>
              <a:t>Задачи:</a:t>
            </a:r>
            <a:r>
              <a:rPr lang="ru-RU"/>
              <a:t> 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ru-RU"/>
              <a:t>Анализ текущей системы склада;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ru-RU"/>
              <a:t>Построение модели, предсказывающей поведение фактической;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ru-RU"/>
              <a:t>Оценка результатов работы решения.</a:t>
            </a:r>
            <a:endParaRPr/>
          </a:p>
        </p:txBody>
      </p:sp>
      <p:pic>
        <p:nvPicPr>
          <p:cNvPr descr="Как правильно сформулировать цели или Три техники постановки целей |  Менеджерка у аппарата | Дзен"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941" y="1825625"/>
            <a:ext cx="5051186" cy="404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1da52a374_0_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Предлагаемое решение</a:t>
            </a:r>
            <a:endParaRPr/>
          </a:p>
        </p:txBody>
      </p:sp>
      <p:sp>
        <p:nvSpPr>
          <p:cNvPr id="98" name="Google Shape;98;g321da52a374_0_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Шаг 1: </a:t>
            </a:r>
            <a:r>
              <a:rPr lang="ru-RU"/>
              <a:t>Выгрузка данных модели </a:t>
            </a:r>
            <a:r>
              <a:rPr lang="ru-RU"/>
              <a:t>Anylogic</a:t>
            </a:r>
            <a:r>
              <a:rPr lang="ru-RU"/>
              <a:t> в .xlsx формате;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Шаг 2:</a:t>
            </a:r>
            <a:r>
              <a:rPr lang="ru-RU"/>
              <a:t> Предобработка и очистка данных из нескольких листов выгруженного excel-файла;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Шаг 3: </a:t>
            </a:r>
            <a:r>
              <a:rPr lang="ru-RU"/>
              <a:t>Определение зависимостей и визуализация;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Шаг 4:</a:t>
            </a:r>
            <a:r>
              <a:rPr lang="ru-RU"/>
              <a:t> Сохранение результатов для каждого отдельного листа в определенную пользователем директорию.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GitHub: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https://github.com/SanchezRI/FactoryAnalysis/tree/master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1da52a374_0_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Технологический стэк</a:t>
            </a:r>
            <a:endParaRPr/>
          </a:p>
        </p:txBody>
      </p:sp>
      <p:sp>
        <p:nvSpPr>
          <p:cNvPr id="104" name="Google Shape;104;g321da52a374_0_20"/>
          <p:cNvSpPr txBox="1"/>
          <p:nvPr>
            <p:ph idx="1" type="body"/>
          </p:nvPr>
        </p:nvSpPr>
        <p:spPr>
          <a:xfrm>
            <a:off x="432625" y="1383175"/>
            <a:ext cx="10515600" cy="506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7015"/>
              <a:t>1. Python: Основной язык программирования для написания кода. Python широко используется в области анализа данных благодаря богатой экосистеме библиотек и простоте синтаксиса.</a:t>
            </a:r>
            <a:endParaRPr sz="7015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7015"/>
              <a:t>2. Библиотеки для анализа данных:</a:t>
            </a:r>
            <a:endParaRPr sz="7015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7015"/>
              <a:t>   - Pandas: Библиотека для работы с данными, предоставляющая структуры данных и функции для манипуляций и анализа. Используется для загрузки, обработки и анализа данных из таблиц.</a:t>
            </a:r>
            <a:endParaRPr sz="7015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7015"/>
              <a:t>   - NumPy: Библиотека для работы с многомерными массивами и матрицами, а также для выполнения численных вычислений. Упрощает выполнение математических операций и обработку данных.</a:t>
            </a:r>
            <a:endParaRPr sz="7015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7015"/>
              <a:t>   -  Matplotlib: Библиотека для создания статических, анимированных и интерактивных визуализаций на Python. Используется для построения графиков.</a:t>
            </a:r>
            <a:endParaRPr sz="7015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7015"/>
              <a:t>   - Scikit-learn: Библиотека для машинного обучения в Python, содержащая простые и эффективные инструменты для анализа данных и построения моделей. В проекте используется для реализации линейной регрессии.</a:t>
            </a:r>
            <a:endParaRPr sz="7015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7015"/>
              <a:t>3. Argparse: Модуль для разбора командной строки, который позволяет делать программы более удобными для запуска с параметрами. В данном проекте используется для указания директории вывода.</a:t>
            </a:r>
            <a:endParaRPr sz="7015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7015"/>
              <a:t>4. Excel (xlsx): Формат файла, используемый для хранения данных. В проекте используется для загрузки данных из таблиц.</a:t>
            </a:r>
            <a:endParaRPr sz="7015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1da52a374_0_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Архитектура проекта</a:t>
            </a:r>
            <a:endParaRPr/>
          </a:p>
        </p:txBody>
      </p:sp>
      <p:sp>
        <p:nvSpPr>
          <p:cNvPr id="110" name="Google Shape;110;g321da52a374_0_31"/>
          <p:cNvSpPr txBox="1"/>
          <p:nvPr>
            <p:ph idx="1" type="body"/>
          </p:nvPr>
        </p:nvSpPr>
        <p:spPr>
          <a:xfrm>
            <a:off x="4129550" y="1825625"/>
            <a:ext cx="7224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Преимущества: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Простая и понятная архитектура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Простой алгоритм работы решения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Недостатки: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/>
              <a:t>Несовершенство предобработки данных</a:t>
            </a:r>
            <a:endParaRPr/>
          </a:p>
        </p:txBody>
      </p:sp>
      <p:pic>
        <p:nvPicPr>
          <p:cNvPr id="111" name="Google Shape;111;g321da52a374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800" y="1570037"/>
            <a:ext cx="2085176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/>
          <p:nvPr>
            <p:ph type="title"/>
          </p:nvPr>
        </p:nvSpPr>
        <p:spPr>
          <a:xfrm>
            <a:off x="838200" y="94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Анализ использования погрузчиков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365289" y="1523526"/>
            <a:ext cx="5664304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Использование погрузчиков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Использование погрузчиков увеличивается с течением времени, достигая значения 0.987 к 12000 минутам (200 часам). Это указывает на высокую загрузку оборудования, что может привести к износу и необходимости дополнительного технического обслуживания.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6096000" y="1523526"/>
            <a:ext cx="557659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Причины высокой загрузки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Большой объем работы, связанный с высоким потоком грузовиков. Недостаточное количество погрузчиков для обработки всех операций. Проблемы с технической готовностью погрузчиков, что приводит к их неэффективному использованию.</a:t>
            </a:r>
            <a:endParaRPr/>
          </a:p>
        </p:txBody>
      </p:sp>
      <p:pic>
        <p:nvPicPr>
          <p:cNvPr id="119" name="Google Shape;1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289" y="3466388"/>
            <a:ext cx="5664303" cy="261717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"/>
          <p:cNvSpPr txBox="1"/>
          <p:nvPr/>
        </p:nvSpPr>
        <p:spPr>
          <a:xfrm>
            <a:off x="1086937" y="6251510"/>
            <a:ext cx="39297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Погрузчики в программе </a:t>
            </a:r>
            <a:r>
              <a:rPr i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Anylogic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2409" y="3455883"/>
            <a:ext cx="5780776" cy="262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 txBox="1"/>
          <p:nvPr/>
        </p:nvSpPr>
        <p:spPr>
          <a:xfrm>
            <a:off x="6162409" y="6113010"/>
            <a:ext cx="578077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Работа склада при высокой загрузке в программе </a:t>
            </a:r>
            <a:r>
              <a:rPr i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Anylogic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/>
          <p:nvPr>
            <p:ph type="title"/>
          </p:nvPr>
        </p:nvSpPr>
        <p:spPr>
          <a:xfrm>
            <a:off x="838200" y="94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Анализ использования доков</a:t>
            </a:r>
            <a:endParaRPr/>
          </a:p>
        </p:txBody>
      </p:sp>
      <p:sp>
        <p:nvSpPr>
          <p:cNvPr id="128" name="Google Shape;128;p4"/>
          <p:cNvSpPr txBox="1"/>
          <p:nvPr/>
        </p:nvSpPr>
        <p:spPr>
          <a:xfrm>
            <a:off x="299302" y="1334990"/>
            <a:ext cx="621697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Разгрузка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Использование доков для разгрузки грузовиков остается на уровне 1, что говорит о полной загрузке доков. Это может быть узким местом в системе, так как любые задержки на этом этапе могут повлиять на общую производительность.</a:t>
            </a:r>
            <a:endParaRPr/>
          </a:p>
        </p:txBody>
      </p:sp>
      <p:sp>
        <p:nvSpPr>
          <p:cNvPr id="129" name="Google Shape;129;p4"/>
          <p:cNvSpPr txBox="1"/>
          <p:nvPr/>
        </p:nvSpPr>
        <p:spPr>
          <a:xfrm>
            <a:off x="299302" y="2863865"/>
            <a:ext cx="621697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Загрузка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Использование доков для загрузки также высокое, но не достигает 100% загрузки. Это может указывать на возможность оптимизации процесса загрузки.</a:t>
            </a:r>
            <a:endParaRPr/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278" y="1334990"/>
            <a:ext cx="4917233" cy="353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48" y="4064194"/>
            <a:ext cx="5992683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 txBox="1"/>
          <p:nvPr/>
        </p:nvSpPr>
        <p:spPr>
          <a:xfrm>
            <a:off x="7216074" y="5288156"/>
            <a:ext cx="35176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Зоны загрузки (слева) и разгрузки (сверху)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 txBox="1"/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Среднее время разгрузки и погрузки</a:t>
            </a:r>
            <a:endParaRPr/>
          </a:p>
        </p:txBody>
      </p:sp>
      <p:sp>
        <p:nvSpPr>
          <p:cNvPr id="138" name="Google Shape;138;p5"/>
          <p:cNvSpPr txBox="1"/>
          <p:nvPr/>
        </p:nvSpPr>
        <p:spPr>
          <a:xfrm>
            <a:off x="474306" y="1492111"/>
            <a:ext cx="5450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Разгрузка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Время разгрузки грузовиков увеличивается с течением времени, достигая значения 154.128 минут к 1500 минутам (25 часам). Это может быть связано с увеличением количества грузовиков или сложностью процесса разгрузки.</a:t>
            </a:r>
            <a:endParaRPr/>
          </a:p>
        </p:txBody>
      </p:sp>
      <p:sp>
        <p:nvSpPr>
          <p:cNvPr id="139" name="Google Shape;139;p5"/>
          <p:cNvSpPr txBox="1"/>
          <p:nvPr/>
        </p:nvSpPr>
        <p:spPr>
          <a:xfrm>
            <a:off x="6116204" y="1492101"/>
            <a:ext cx="5237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Загрузка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Время загрузки грузовиков также увеличивается, но медленнее, чем время разгрузки. Это может указывать на более эффективный процесс загрузки по сравнению с разгрузкой.</a:t>
            </a:r>
            <a:endParaRPr/>
          </a:p>
        </p:txBody>
      </p:sp>
      <p:pic>
        <p:nvPicPr>
          <p:cNvPr descr="Оптимизация работы склада, размещения товаров: 7 способов улучшить склад" id="140" name="Google Shape;1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306" y="3582104"/>
            <a:ext cx="5450633" cy="28615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клад гифки, анимированные GIF изображения склад - скачать гиф картинки на  GIFER" id="141" name="Google Shape;14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6053" y="3429000"/>
            <a:ext cx="4117908" cy="31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/>
          <p:nvPr>
            <p:ph type="title"/>
          </p:nvPr>
        </p:nvSpPr>
        <p:spPr>
          <a:xfrm>
            <a:off x="690511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Среднее время ожидания</a:t>
            </a:r>
            <a:endParaRPr/>
          </a:p>
        </p:txBody>
      </p:sp>
      <p:sp>
        <p:nvSpPr>
          <p:cNvPr id="147" name="Google Shape;147;p6"/>
          <p:cNvSpPr txBox="1"/>
          <p:nvPr/>
        </p:nvSpPr>
        <p:spPr>
          <a:xfrm>
            <a:off x="340543" y="1325563"/>
            <a:ext cx="575545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Сборка Заказов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Время ожидания сборки заказов значительно увеличивается с течением времени, достигая значения 332.232 минут к 1800 минутам (30 часам). Это может быть связано с задержками в процессе сборки или недостаточной производительностью персонала.</a:t>
            </a:r>
            <a:endParaRPr/>
          </a:p>
        </p:txBody>
      </p:sp>
      <p:sp>
        <p:nvSpPr>
          <p:cNvPr id="148" name="Google Shape;148;p6"/>
          <p:cNvSpPr txBox="1"/>
          <p:nvPr/>
        </p:nvSpPr>
        <p:spPr>
          <a:xfrm>
            <a:off x="5948312" y="1325563"/>
            <a:ext cx="6129779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Загрузка Заказов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Время ожидания загрузки заказов остается на нулевом уровне, что указывает на отсутствие задержек на этапе загрузки. Это положительный фактор, но также может быть связано с тем, что процесс загрузки не является узким местом в системе.</a:t>
            </a:r>
            <a:endParaRPr/>
          </a:p>
        </p:txBody>
      </p:sp>
      <p:pic>
        <p:nvPicPr>
          <p:cNvPr descr="Picture background" id="149" name="Google Shape;14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4063" y="3297692"/>
            <a:ext cx="5208475" cy="3472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2024-12-17T18:55:39Z</dcterms:created>
  <dc:creator>Матвей Клевцов</dc:creator>
</cp:coreProperties>
</file>